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623"/>
  </p:normalViewPr>
  <p:slideViewPr>
    <p:cSldViewPr snapToGrid="0" snapToObjects="1">
      <p:cViewPr varScale="1">
        <p:scale>
          <a:sx n="55" d="100"/>
          <a:sy n="55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4513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32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26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4495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264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441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Char char="●"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Char char="○"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Char char="■"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28320" y="690879"/>
            <a:ext cx="4714239" cy="320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buSzPct val="25000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Marcus and Carlos are making homemade pretzels with their father.  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2439" y="1219200"/>
            <a:ext cx="3312160" cy="331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365760" y="568960"/>
            <a:ext cx="10155869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they make the pretzel dough.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880" y="1503679"/>
            <a:ext cx="4734559" cy="4734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568960" y="284480"/>
            <a:ext cx="10850880" cy="58887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buSzPct val="25000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dough recipe says that they will need a ¼ cup of flour for each pretzel they plan to make. 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4401" y="2414072"/>
            <a:ext cx="5010738" cy="375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568960" y="284480"/>
            <a:ext cx="10850880" cy="53450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buSzPct val="25000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there are 12 people in Marcus’ and Carlos’ family, how many cups of flour will they need to make the 12 pretzels?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4401" y="2733040"/>
            <a:ext cx="4879340" cy="3252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568960" y="284480"/>
            <a:ext cx="10850880" cy="43293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buSzPct val="25000"/>
              <a:buNone/>
            </a:pPr>
            <a:r>
              <a:rPr lang="en-US" sz="32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many pretzels can they make with 8 cups of flour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rtl="0">
              <a:spcBef>
                <a:spcPts val="400"/>
              </a:spcBef>
              <a:buSzPct val="25000"/>
              <a:buNone/>
            </a:pPr>
            <a:endParaRPr lang="en-US"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What equation represents your answer?  </a:t>
            </a:r>
            <a:r>
              <a:rPr lang="en-US" sz="3200" smtClean="0">
                <a:latin typeface="Calibri"/>
                <a:ea typeface="Calibri"/>
                <a:cs typeface="Calibri"/>
                <a:sym typeface="Calibri"/>
              </a:rPr>
              <a:t>Explain.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4771" y="2153919"/>
            <a:ext cx="2411306" cy="361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595" y="2449175"/>
            <a:ext cx="4709805" cy="3635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Macintosh PowerPoint</Application>
  <PresentationFormat>Widescreen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2017-08-03T18:32:19Z</dcterms:modified>
</cp:coreProperties>
</file>